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60" r:id="rId4"/>
    <p:sldId id="257" r:id="rId5"/>
    <p:sldId id="258" r:id="rId6"/>
    <p:sldId id="259" r:id="rId7"/>
    <p:sldId id="261" r:id="rId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9BB7B9-69E6-45A1-BF8C-DDEAECAF288C}" v="13" dt="2021-04-28T12:31:07.9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9" autoAdjust="0"/>
    <p:restoredTop sz="94660"/>
  </p:normalViewPr>
  <p:slideViewPr>
    <p:cSldViewPr snapToGrid="0">
      <p:cViewPr varScale="1">
        <p:scale>
          <a:sx n="71" d="100"/>
          <a:sy n="71" d="100"/>
        </p:scale>
        <p:origin x="90" y="6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ers Tihkan" userId="3a40c0e64ae27e22" providerId="LiveId" clId="{839BB7B9-69E6-45A1-BF8C-DDEAECAF288C}"/>
    <pc:docChg chg="custSel addSld modSld sldOrd">
      <pc:chgData name="Anders Tihkan" userId="3a40c0e64ae27e22" providerId="LiveId" clId="{839BB7B9-69E6-45A1-BF8C-DDEAECAF288C}" dt="2021-04-28T12:32:42.240" v="119" actId="20577"/>
      <pc:docMkLst>
        <pc:docMk/>
      </pc:docMkLst>
      <pc:sldChg chg="addSp delSp modSp mod modClrScheme chgLayout">
        <pc:chgData name="Anders Tihkan" userId="3a40c0e64ae27e22" providerId="LiveId" clId="{839BB7B9-69E6-45A1-BF8C-DDEAECAF288C}" dt="2021-04-28T12:26:53.343" v="45" actId="1076"/>
        <pc:sldMkLst>
          <pc:docMk/>
          <pc:sldMk cId="271198408" sldId="256"/>
        </pc:sldMkLst>
        <pc:spChg chg="del">
          <ac:chgData name="Anders Tihkan" userId="3a40c0e64ae27e22" providerId="LiveId" clId="{839BB7B9-69E6-45A1-BF8C-DDEAECAF288C}" dt="2021-04-28T12:25:20.162" v="10" actId="700"/>
          <ac:spMkLst>
            <pc:docMk/>
            <pc:sldMk cId="271198408" sldId="256"/>
            <ac:spMk id="2" creationId="{95CD4847-FCE8-42AD-97B4-743DF4212DCB}"/>
          </ac:spMkLst>
        </pc:spChg>
        <pc:spChg chg="del">
          <ac:chgData name="Anders Tihkan" userId="3a40c0e64ae27e22" providerId="LiveId" clId="{839BB7B9-69E6-45A1-BF8C-DDEAECAF288C}" dt="2021-04-28T12:25:20.162" v="10" actId="700"/>
          <ac:spMkLst>
            <pc:docMk/>
            <pc:sldMk cId="271198408" sldId="256"/>
            <ac:spMk id="3" creationId="{2EB07D16-DB30-4B3B-87C3-E3F12B58E66F}"/>
          </ac:spMkLst>
        </pc:spChg>
        <pc:picChg chg="add mod">
          <ac:chgData name="Anders Tihkan" userId="3a40c0e64ae27e22" providerId="LiveId" clId="{839BB7B9-69E6-45A1-BF8C-DDEAECAF288C}" dt="2021-04-28T12:26:53.343" v="45" actId="1076"/>
          <ac:picMkLst>
            <pc:docMk/>
            <pc:sldMk cId="271198408" sldId="256"/>
            <ac:picMk id="5" creationId="{7797B7E9-785E-49A0-B578-C2BE5E0F5E00}"/>
          </ac:picMkLst>
        </pc:picChg>
        <pc:picChg chg="add del mod">
          <ac:chgData name="Anders Tihkan" userId="3a40c0e64ae27e22" providerId="LiveId" clId="{839BB7B9-69E6-45A1-BF8C-DDEAECAF288C}" dt="2021-04-28T12:25:10.637" v="8" actId="478"/>
          <ac:picMkLst>
            <pc:docMk/>
            <pc:sldMk cId="271198408" sldId="256"/>
            <ac:picMk id="7" creationId="{09FB174F-2948-47FF-AEB9-9751576433A3}"/>
          </ac:picMkLst>
        </pc:picChg>
      </pc:sldChg>
      <pc:sldChg chg="addSp modSp new mod">
        <pc:chgData name="Anders Tihkan" userId="3a40c0e64ae27e22" providerId="LiveId" clId="{839BB7B9-69E6-45A1-BF8C-DDEAECAF288C}" dt="2021-04-28T12:26:01.831" v="28" actId="1076"/>
        <pc:sldMkLst>
          <pc:docMk/>
          <pc:sldMk cId="3598402992" sldId="257"/>
        </pc:sldMkLst>
        <pc:picChg chg="add mod">
          <ac:chgData name="Anders Tihkan" userId="3a40c0e64ae27e22" providerId="LiveId" clId="{839BB7B9-69E6-45A1-BF8C-DDEAECAF288C}" dt="2021-04-28T12:26:01.831" v="28" actId="1076"/>
          <ac:picMkLst>
            <pc:docMk/>
            <pc:sldMk cId="3598402992" sldId="257"/>
            <ac:picMk id="3" creationId="{C031F366-F685-44F7-B9B7-5BBC4A74799D}"/>
          </ac:picMkLst>
        </pc:picChg>
      </pc:sldChg>
      <pc:sldChg chg="addSp modSp new mod">
        <pc:chgData name="Anders Tihkan" userId="3a40c0e64ae27e22" providerId="LiveId" clId="{839BB7B9-69E6-45A1-BF8C-DDEAECAF288C}" dt="2021-04-28T12:26:16.550" v="33" actId="1076"/>
        <pc:sldMkLst>
          <pc:docMk/>
          <pc:sldMk cId="3224541658" sldId="258"/>
        </pc:sldMkLst>
        <pc:picChg chg="add mod">
          <ac:chgData name="Anders Tihkan" userId="3a40c0e64ae27e22" providerId="LiveId" clId="{839BB7B9-69E6-45A1-BF8C-DDEAECAF288C}" dt="2021-04-28T12:26:16.550" v="33" actId="1076"/>
          <ac:picMkLst>
            <pc:docMk/>
            <pc:sldMk cId="3224541658" sldId="258"/>
            <ac:picMk id="3" creationId="{AA6EC4C2-5539-464C-98EF-73FC78FF3C94}"/>
          </ac:picMkLst>
        </pc:picChg>
      </pc:sldChg>
      <pc:sldChg chg="addSp modSp new mod">
        <pc:chgData name="Anders Tihkan" userId="3a40c0e64ae27e22" providerId="LiveId" clId="{839BB7B9-69E6-45A1-BF8C-DDEAECAF288C}" dt="2021-04-28T12:26:32.424" v="38" actId="1076"/>
        <pc:sldMkLst>
          <pc:docMk/>
          <pc:sldMk cId="1495772892" sldId="259"/>
        </pc:sldMkLst>
        <pc:picChg chg="add mod">
          <ac:chgData name="Anders Tihkan" userId="3a40c0e64ae27e22" providerId="LiveId" clId="{839BB7B9-69E6-45A1-BF8C-DDEAECAF288C}" dt="2021-04-28T12:26:32.424" v="38" actId="1076"/>
          <ac:picMkLst>
            <pc:docMk/>
            <pc:sldMk cId="1495772892" sldId="259"/>
            <ac:picMk id="3" creationId="{6C410502-4A3C-4A73-B6B7-57818AE63DB8}"/>
          </ac:picMkLst>
        </pc:picChg>
      </pc:sldChg>
      <pc:sldChg chg="addSp modSp new mod ord">
        <pc:chgData name="Anders Tihkan" userId="3a40c0e64ae27e22" providerId="LiveId" clId="{839BB7B9-69E6-45A1-BF8C-DDEAECAF288C}" dt="2021-04-28T12:27:01.302" v="47" actId="1076"/>
        <pc:sldMkLst>
          <pc:docMk/>
          <pc:sldMk cId="244696985" sldId="260"/>
        </pc:sldMkLst>
        <pc:picChg chg="add mod">
          <ac:chgData name="Anders Tihkan" userId="3a40c0e64ae27e22" providerId="LiveId" clId="{839BB7B9-69E6-45A1-BF8C-DDEAECAF288C}" dt="2021-04-28T12:27:01.302" v="47" actId="1076"/>
          <ac:picMkLst>
            <pc:docMk/>
            <pc:sldMk cId="244696985" sldId="260"/>
            <ac:picMk id="3" creationId="{EE55A2D9-F854-474E-AD46-AB8EF442121C}"/>
          </ac:picMkLst>
        </pc:picChg>
      </pc:sldChg>
      <pc:sldChg chg="addSp modSp new mod">
        <pc:chgData name="Anders Tihkan" userId="3a40c0e64ae27e22" providerId="LiveId" clId="{839BB7B9-69E6-45A1-BF8C-DDEAECAF288C}" dt="2021-04-28T12:26:46.528" v="44" actId="1076"/>
        <pc:sldMkLst>
          <pc:docMk/>
          <pc:sldMk cId="1308120385" sldId="261"/>
        </pc:sldMkLst>
        <pc:picChg chg="add mod">
          <ac:chgData name="Anders Tihkan" userId="3a40c0e64ae27e22" providerId="LiveId" clId="{839BB7B9-69E6-45A1-BF8C-DDEAECAF288C}" dt="2021-04-28T12:26:46.528" v="44" actId="1076"/>
          <ac:picMkLst>
            <pc:docMk/>
            <pc:sldMk cId="1308120385" sldId="261"/>
            <ac:picMk id="3" creationId="{D223AE07-3538-4F34-9925-219F76324D5E}"/>
          </ac:picMkLst>
        </pc:picChg>
      </pc:sldChg>
      <pc:sldChg chg="addSp delSp modSp new mod ord">
        <pc:chgData name="Anders Tihkan" userId="3a40c0e64ae27e22" providerId="LiveId" clId="{839BB7B9-69E6-45A1-BF8C-DDEAECAF288C}" dt="2021-04-28T12:32:42.240" v="119" actId="20577"/>
        <pc:sldMkLst>
          <pc:docMk/>
          <pc:sldMk cId="497512274" sldId="262"/>
        </pc:sldMkLst>
        <pc:spChg chg="add mod">
          <ac:chgData name="Anders Tihkan" userId="3a40c0e64ae27e22" providerId="LiveId" clId="{839BB7B9-69E6-45A1-BF8C-DDEAECAF288C}" dt="2021-04-28T12:32:42.240" v="119" actId="20577"/>
          <ac:spMkLst>
            <pc:docMk/>
            <pc:sldMk cId="497512274" sldId="262"/>
            <ac:spMk id="10" creationId="{9FA38809-F608-43A8-9899-2C420E52CD7E}"/>
          </ac:spMkLst>
        </pc:spChg>
        <pc:picChg chg="add del mod">
          <ac:chgData name="Anders Tihkan" userId="3a40c0e64ae27e22" providerId="LiveId" clId="{839BB7B9-69E6-45A1-BF8C-DDEAECAF288C}" dt="2021-04-28T12:28:12.540" v="55" actId="478"/>
          <ac:picMkLst>
            <pc:docMk/>
            <pc:sldMk cId="497512274" sldId="262"/>
            <ac:picMk id="3" creationId="{2C61883A-3D35-4999-ACD0-DBA3414E6322}"/>
          </ac:picMkLst>
        </pc:picChg>
        <pc:picChg chg="add mod">
          <ac:chgData name="Anders Tihkan" userId="3a40c0e64ae27e22" providerId="LiveId" clId="{839BB7B9-69E6-45A1-BF8C-DDEAECAF288C}" dt="2021-04-28T12:30:58.420" v="72" actId="1076"/>
          <ac:picMkLst>
            <pc:docMk/>
            <pc:sldMk cId="497512274" sldId="262"/>
            <ac:picMk id="5" creationId="{40D3B67A-EA7D-4031-8B37-FED923224553}"/>
          </ac:picMkLst>
        </pc:picChg>
        <pc:picChg chg="add del mod">
          <ac:chgData name="Anders Tihkan" userId="3a40c0e64ae27e22" providerId="LiveId" clId="{839BB7B9-69E6-45A1-BF8C-DDEAECAF288C}" dt="2021-04-28T12:30:25.106" v="64" actId="478"/>
          <ac:picMkLst>
            <pc:docMk/>
            <pc:sldMk cId="497512274" sldId="262"/>
            <ac:picMk id="7" creationId="{F2D0E374-4ED2-4CA1-BC39-A36EBF652C07}"/>
          </ac:picMkLst>
        </pc:picChg>
        <pc:picChg chg="add mod">
          <ac:chgData name="Anders Tihkan" userId="3a40c0e64ae27e22" providerId="LiveId" clId="{839BB7B9-69E6-45A1-BF8C-DDEAECAF288C}" dt="2021-04-28T12:30:51.912" v="70" actId="1076"/>
          <ac:picMkLst>
            <pc:docMk/>
            <pc:sldMk cId="497512274" sldId="262"/>
            <ac:picMk id="9" creationId="{013483BB-61DF-4FC3-84A2-902C9A0C2C2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EA3230-CE00-47D7-83ED-3B5A738487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42BB71C-A711-4FDE-A2CF-1BF0D6437B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4DA9869-690C-4E61-8469-EBB6D22D0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1E302-B018-436A-AEB6-250305B13056}" type="datetimeFigureOut">
              <a:rPr lang="sv-SE" smtClean="0"/>
              <a:t>2021-04-28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E5B0E8-4394-4A7F-BF31-293AB1142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A216275-E4A9-4184-9DDE-A6CE5BF95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C7565-77C8-421A-A334-33F0E56CE6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0527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D17D41-DD09-47CD-9A6B-EA94C440E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86D3C50-94D4-49B0-8E14-03F0FE0E69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C1DF9A5-9A44-481E-ADC2-567AD2CAB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1E302-B018-436A-AEB6-250305B13056}" type="datetimeFigureOut">
              <a:rPr lang="sv-SE" smtClean="0"/>
              <a:t>2021-04-28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2263CE2-6935-49DB-8AD6-2F5C49918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B3A31D-9280-4ABC-B8A7-1E9D01E25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C7565-77C8-421A-A334-33F0E56CE6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4210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C438E3E6-2BEC-4015-BDC9-43177DC18F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E584F3D-D932-446A-A650-FDBBC506D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150D432-FAC7-49A5-9EED-53F39121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1E302-B018-436A-AEB6-250305B13056}" type="datetimeFigureOut">
              <a:rPr lang="sv-SE" smtClean="0"/>
              <a:t>2021-04-28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E08A625-30EC-4CAC-B42C-81FDEF951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2BB50EE-252D-434B-9DEF-F86144AD5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C7565-77C8-421A-A334-33F0E56CE6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9457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DACE6FD-50D6-4610-8076-16E1D99F4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5653C0A-A7A7-4995-9CAC-A28053FDA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CD037F7-1E67-486F-AA1A-97CCE2955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1E302-B018-436A-AEB6-250305B13056}" type="datetimeFigureOut">
              <a:rPr lang="sv-SE" smtClean="0"/>
              <a:t>2021-04-28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0F368E8-BAFE-494C-AFA5-AA3147D6C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C135003-4685-4BA0-AB19-BBC9BFAF3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C7565-77C8-421A-A334-33F0E56CE6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13691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50D2F2-F660-420E-906F-A30CFD655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F885A3D-6B3E-4B5A-B98E-88144D4E31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0FE03B7-6746-4BE6-9470-FEC6C4E93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1E302-B018-436A-AEB6-250305B13056}" type="datetimeFigureOut">
              <a:rPr lang="sv-SE" smtClean="0"/>
              <a:t>2021-04-28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57D04BD-36AE-40B9-8A9B-2418F5642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7E7AA0D-ABA1-4C2F-BB77-CFC111204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C7565-77C8-421A-A334-33F0E56CE6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50424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B9BB14-A7E0-459A-8F16-03BE40A74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28DCDEF-0403-46A1-AEC1-60862B189E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80D140F-DA91-45F2-BF1E-88F37BE3A1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17818B2-B3FF-4486-9516-8AF19A407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1E302-B018-436A-AEB6-250305B13056}" type="datetimeFigureOut">
              <a:rPr lang="sv-SE" smtClean="0"/>
              <a:t>2021-04-28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90E5EA6-CE1E-48A3-9003-751BBA7A4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D7EB06E-C856-45F2-8D52-4A409B73A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C7565-77C8-421A-A334-33F0E56CE6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2356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01B7D3B-99DD-431F-98F5-64560CC8E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A7BD363-B574-4802-9CC6-B44E77FA38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1A3B2BF-951A-4335-BE33-F87AC03D20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82EA4E8-74A8-4175-9C6C-4D11799E36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3DCDAB0-3C82-4560-8405-9062946B33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6C0C56FD-9544-446F-BF6C-D41FEE70C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1E302-B018-436A-AEB6-250305B13056}" type="datetimeFigureOut">
              <a:rPr lang="sv-SE" smtClean="0"/>
              <a:t>2021-04-28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F5125120-A08E-4957-97AE-B591DD5D9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BF74207-62DE-4EA2-B5FB-85C913FD2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C7565-77C8-421A-A334-33F0E56CE6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614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2C08A9-10A4-47A7-9C26-8AA93739A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6634216-164A-4115-BEFD-5DCDCAB2D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1E302-B018-436A-AEB6-250305B13056}" type="datetimeFigureOut">
              <a:rPr lang="sv-SE" smtClean="0"/>
              <a:t>2021-04-28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14A8B11-E43C-425C-B93A-2C9BF9A50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FFB6A91-1505-4C00-B596-5263D47FE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C7565-77C8-421A-A334-33F0E56CE6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5927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A237137-3A56-4B33-9114-8ED54896A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1E302-B018-436A-AEB6-250305B13056}" type="datetimeFigureOut">
              <a:rPr lang="sv-SE" smtClean="0"/>
              <a:t>2021-04-28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AAE3813-1FA4-480A-8ED7-FDFB94425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35584DF-49ED-4D5A-BA57-9764C9057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C7565-77C8-421A-A334-33F0E56CE6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2891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CA3FF02-1B9F-43CE-92D3-60AF82077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03A7F25-A7B2-4A43-8ECF-B2F2243701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BB1D55D-7957-4A9A-8161-DED746943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DD2360C-7FA9-4B56-A601-2CDD7839A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1E302-B018-436A-AEB6-250305B13056}" type="datetimeFigureOut">
              <a:rPr lang="sv-SE" smtClean="0"/>
              <a:t>2021-04-28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D71397C-78BC-43FB-B29D-BA99A5898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391A138-22E8-47DC-83DE-447A975D3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C7565-77C8-421A-A334-33F0E56CE6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1452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EB157D-07A0-443E-B8E8-9F68D722E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935D24D7-8F78-4183-8995-58228D0611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86EEBF3-8596-44B1-8F34-B64A217739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80D0F89-F1CA-481F-8BD6-61229B848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1E302-B018-436A-AEB6-250305B13056}" type="datetimeFigureOut">
              <a:rPr lang="sv-SE" smtClean="0"/>
              <a:t>2021-04-28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8D8E0B8-153C-4402-B398-F396E24A3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4D82814-580A-45F5-B960-19767E08C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C7565-77C8-421A-A334-33F0E56CE6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5091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0E5A51D-4991-4025-B90D-4BEF2EFE1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E18ADAD-FA91-4999-8D03-E66EC28C96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DF71DA4-16AD-4E29-986A-DD9FD26BBD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F1E302-B018-436A-AEB6-250305B13056}" type="datetimeFigureOut">
              <a:rPr lang="sv-SE" smtClean="0"/>
              <a:t>2021-04-28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4E204E-5C47-41E0-A733-EF78A9D358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70FA374-B9C4-4526-BD79-8D9F2158F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C7565-77C8-421A-A334-33F0E56CE649}" type="slidenum">
              <a:rPr lang="sv-SE" smtClean="0"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3469B817-2A20-4038-B04C-B732D743241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38" y="230188"/>
            <a:ext cx="2075978" cy="601045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03ED1B39-9D6A-454F-8A75-CDE4C04D903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7371" y="230188"/>
            <a:ext cx="1782691" cy="121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863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0D3B67A-EA7D-4031-8B37-FED923224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2168"/>
            <a:ext cx="12192000" cy="1926832"/>
          </a:xfrm>
          <a:prstGeom prst="rect">
            <a:avLst/>
          </a:prstGeom>
        </p:spPr>
      </p:pic>
      <p:pic>
        <p:nvPicPr>
          <p:cNvPr id="9" name="Picture 8" descr="A picture containing icon&#10;&#10;Description automatically generated">
            <a:extLst>
              <a:ext uri="{FF2B5EF4-FFF2-40B4-BE49-F238E27FC236}">
                <a16:creationId xmlns:a16="http://schemas.microsoft.com/office/drawing/2014/main" id="{013483BB-61DF-4FC3-84A2-902C9A0C2C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781" y="160584"/>
            <a:ext cx="4560438" cy="7524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FA38809-F608-43A8-9899-2C420E52CD7E}"/>
              </a:ext>
            </a:extLst>
          </p:cNvPr>
          <p:cNvSpPr txBox="1"/>
          <p:nvPr/>
        </p:nvSpPr>
        <p:spPr>
          <a:xfrm>
            <a:off x="3588123" y="4464423"/>
            <a:ext cx="50157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b="1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Enkätresultat </a:t>
            </a:r>
          </a:p>
          <a:p>
            <a:pPr algn="ctr"/>
            <a:endParaRPr lang="sv-SE" sz="3200" b="1" dirty="0">
              <a:solidFill>
                <a:schemeClr val="accent5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sv-SE" sz="3200" b="1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”Zoom-</a:t>
            </a:r>
            <a:r>
              <a:rPr lang="sv-SE" sz="3200" b="1" dirty="0" err="1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polls</a:t>
            </a:r>
            <a:r>
              <a:rPr lang="sv-SE" sz="3200" b="1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97512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797B7E9-785E-49A0-B578-C2BE5E0F5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336" y="1770577"/>
            <a:ext cx="5467328" cy="331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98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E55A2D9-F854-474E-AD46-AB8EF44212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763" y="1296295"/>
            <a:ext cx="5468474" cy="426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96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031F366-F685-44F7-B9B7-5BBC4A7479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6996" y="2118458"/>
            <a:ext cx="5698007" cy="262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402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A6EC4C2-5539-464C-98EF-73FC78FF3C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1713" y="1538491"/>
            <a:ext cx="5488573" cy="378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541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6C410502-4A3C-4A73-B6B7-57818AE63D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629" y="1667766"/>
            <a:ext cx="5936742" cy="352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772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 with low confidence">
            <a:extLst>
              <a:ext uri="{FF2B5EF4-FFF2-40B4-BE49-F238E27FC236}">
                <a16:creationId xmlns:a16="http://schemas.microsoft.com/office/drawing/2014/main" id="{D223AE07-3538-4F34-9925-219F76324D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103" y="1926133"/>
            <a:ext cx="5957793" cy="3005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1203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4</Words>
  <Application>Microsoft Office PowerPoint</Application>
  <PresentationFormat>Widescreen</PresentationFormat>
  <Paragraphs>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Verdana</vt:lpstr>
      <vt:lpstr>Office-tema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Anders Tihkan</dc:creator>
  <cp:lastModifiedBy>Anders Tihkan</cp:lastModifiedBy>
  <cp:revision>2</cp:revision>
  <dcterms:created xsi:type="dcterms:W3CDTF">2021-04-27T20:13:35Z</dcterms:created>
  <dcterms:modified xsi:type="dcterms:W3CDTF">2021-04-28T12:33:09Z</dcterms:modified>
</cp:coreProperties>
</file>